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Canva Sans Bold" charset="1" panose="020B0803030501040103"/>
      <p:regular r:id="rId22"/>
    </p:embeddedFont>
    <p:embeddedFont>
      <p:font typeface="Canva Sans" charset="1" panose="020B0503030501040103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527" y="0"/>
            <a:ext cx="18260947" cy="10287000"/>
          </a:xfrm>
          <a:custGeom>
            <a:avLst/>
            <a:gdLst/>
            <a:ahLst/>
            <a:cxnLst/>
            <a:rect r="r" b="b" t="t" l="l"/>
            <a:pathLst>
              <a:path h="10287000" w="18260947">
                <a:moveTo>
                  <a:pt x="0" y="0"/>
                </a:moveTo>
                <a:lnTo>
                  <a:pt x="18260946" y="0"/>
                </a:lnTo>
                <a:lnTo>
                  <a:pt x="1826094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1028700"/>
            <a:ext cx="5151300" cy="1713134"/>
          </a:xfrm>
          <a:custGeom>
            <a:avLst/>
            <a:gdLst/>
            <a:ahLst/>
            <a:cxnLst/>
            <a:rect r="r" b="b" t="t" l="l"/>
            <a:pathLst>
              <a:path h="1713134" w="5151300">
                <a:moveTo>
                  <a:pt x="0" y="0"/>
                </a:moveTo>
                <a:lnTo>
                  <a:pt x="5151300" y="0"/>
                </a:lnTo>
                <a:lnTo>
                  <a:pt x="5151300" y="1713134"/>
                </a:lnTo>
                <a:lnTo>
                  <a:pt x="0" y="17131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420963" y="5746750"/>
            <a:ext cx="11446074" cy="3459498"/>
          </a:xfrm>
          <a:custGeom>
            <a:avLst/>
            <a:gdLst/>
            <a:ahLst/>
            <a:cxnLst/>
            <a:rect r="r" b="b" t="t" l="l"/>
            <a:pathLst>
              <a:path h="3459498" w="11446074">
                <a:moveTo>
                  <a:pt x="0" y="0"/>
                </a:moveTo>
                <a:lnTo>
                  <a:pt x="11446074" y="0"/>
                </a:lnTo>
                <a:lnTo>
                  <a:pt x="11446074" y="3459498"/>
                </a:lnTo>
                <a:lnTo>
                  <a:pt x="0" y="34594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3820108"/>
            <a:ext cx="16230600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Voice AI </a:t>
            </a:r>
            <a:r>
              <a:rPr lang="en-US" b="true" sz="60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Assistant Blueprint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5067300"/>
            <a:ext cx="16230600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7AB5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Chatbot &amp; Conversational AI</a:t>
            </a:r>
            <a:r>
              <a:rPr lang="en-US" b="true" sz="3999">
                <a:solidFill>
                  <a:srgbClr val="7AB5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Guide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80106" y="1493394"/>
            <a:ext cx="16179194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Overview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80106" y="3286151"/>
            <a:ext cx="16179194" cy="4949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practical step-by-step blueprint to build a no-code Voice AI Assist</a:t>
            </a: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 using ChatGPT, Whisper, Make.com, Tally, Gmail, and Google Sheets.</a:t>
            </a:r>
          </a:p>
          <a:p>
            <a:pPr algn="l">
              <a:lnSpc>
                <a:spcPts val="10000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893891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893891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478445"/>
            <a:ext cx="16230600" cy="4905589"/>
          </a:xfrm>
          <a:custGeom>
            <a:avLst/>
            <a:gdLst/>
            <a:ahLst/>
            <a:cxnLst/>
            <a:rect r="r" b="b" t="t" l="l"/>
            <a:pathLst>
              <a:path h="4905589" w="16230600">
                <a:moveTo>
                  <a:pt x="0" y="0"/>
                </a:moveTo>
                <a:lnTo>
                  <a:pt x="16230600" y="0"/>
                </a:lnTo>
                <a:lnTo>
                  <a:pt x="16230600" y="4905588"/>
                </a:lnTo>
                <a:lnTo>
                  <a:pt x="0" y="49055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77670" y="1583101"/>
            <a:ext cx="1628163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Workflow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39238" y="4652327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6587109"/>
            <a:ext cx="16230600" cy="796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Tally → Whisper → ChatGPT → TTS → Gmail → Go</a:t>
            </a: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ogle Sheets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893891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77670" y="895350"/>
            <a:ext cx="1628163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How It Works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139238" y="4652327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562779"/>
            <a:ext cx="16230600" cy="6629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User submits voice input via Tally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HTTP mo</a:t>
            </a: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dule downloads audio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Whisper converts audio to text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4. ChatGPT processes and generates a reply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 TTS converts the reply to audio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6. Gmail sends an audio reply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7. Google Sheets logs everything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95350"/>
            <a:ext cx="1623060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Modules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380281"/>
            <a:ext cx="16230600" cy="7581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Tally – Watch New Responses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HTTP – Get a File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OpenAI Whisper – Transcription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OpenAI Completion – AI Reply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OpenAI TTS – Voice Output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Gmail – Send Email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Google Sheets – Add Row</a:t>
            </a:r>
          </a:p>
          <a:p>
            <a:pPr algn="just">
              <a:lnSpc>
                <a:spcPts val="7500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893891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95350"/>
            <a:ext cx="1623060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Tally Input Form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705100"/>
            <a:ext cx="16230600" cy="3771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Create a file</a:t>
            </a: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upload form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Collect: Name, Email, Voice File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Allowed formats: mp3, wav, etc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Publish and connect to Make.com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893891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95350"/>
            <a:ext cx="1623060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2: HTTP Get File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705100"/>
            <a:ext cx="16230600" cy="3771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Fetch the audio file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Map: File URL → HTTP Get a File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Output: Binary data + Filename</a:t>
            </a:r>
          </a:p>
          <a:p>
            <a:pPr algn="just">
              <a:lnSpc>
                <a:spcPts val="7500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893891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95350"/>
            <a:ext cx="1623060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3: Whisper Transcription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705100"/>
            <a:ext cx="16230600" cy="3771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OpenAI → Generate a transcription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Model: whisper-1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File Data: binary file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Output: text transcription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893891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95350"/>
            <a:ext cx="1623060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4: ChatGPT Processing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705100"/>
            <a:ext cx="16230600" cy="3771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OpenAI → Generate Completion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Model: gpt-4o-mini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System Prompt: friendly assistant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Input: Whisper transcription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893891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95350"/>
            <a:ext cx="1623060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5: Convert to Voice (TTS)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705100"/>
            <a:ext cx="16230600" cy="3771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OpenAI → Text-to-Speech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Model: gpt-4o-mini-tts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Voice: Alloy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Output: MP3 audio reply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893891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95350"/>
            <a:ext cx="1623060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6: Email Delivery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705100"/>
            <a:ext cx="16230600" cy="3771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Gmail → Send Email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To: User's email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Subject: AI Voice Reply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Attach MP3 audio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893891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95350"/>
            <a:ext cx="1623060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7: Logging in Google Sheets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705100"/>
            <a:ext cx="16230600" cy="2819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Google Sheets → Add Row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Log: Timestamp, Email,</a:t>
            </a: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Transcription, AI Reply, 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Audio Link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893891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95350"/>
            <a:ext cx="1623060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Troubleshooting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705100"/>
            <a:ext cx="16230600" cy="4724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Whisper Error → Use HTTP Get File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Empty Output → Check audio length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Base64 → Decode first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Gmail</a:t>
            </a: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Fail → Check permissions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Sheets Fail → Fix column mapping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893891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95350"/>
            <a:ext cx="1623060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Best Practices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705100"/>
            <a:ext cx="16230600" cy="3771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Keep voice requests clear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Test modules individually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Add filt</a:t>
            </a: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 Store audio history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893891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95350"/>
            <a:ext cx="1623060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Use Cases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705100"/>
            <a:ext cx="16230600" cy="4724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Productivity: summaries, reminders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Business: support automation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Education: explanation</a:t>
            </a: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Personal: notes, lists</a:t>
            </a:r>
          </a:p>
          <a:p>
            <a:pPr algn="just">
              <a:lnSpc>
                <a:spcPts val="75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Content Creation: captions, summaries, outlines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893891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95350"/>
            <a:ext cx="1623060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Next Steps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705100"/>
            <a:ext cx="16230600" cy="2819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079501" indent="-539750" lvl="1">
              <a:lnSpc>
                <a:spcPts val="75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Download templates </a:t>
            </a:r>
          </a:p>
          <a:p>
            <a:pPr algn="just" marL="1079501" indent="-539750" lvl="1">
              <a:lnSpc>
                <a:spcPts val="75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Build advanced assistants </a:t>
            </a:r>
          </a:p>
          <a:p>
            <a:pPr algn="just" marL="1079501" indent="-539750" lvl="1">
              <a:lnSpc>
                <a:spcPts val="75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Expand to</a:t>
            </a: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WhatsApp/Telegram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893891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DAG5Wqi4sd0</dc:identifier>
  <dcterms:modified xsi:type="dcterms:W3CDTF">2011-08-01T06:04:30Z</dcterms:modified>
  <cp:revision>1</cp:revision>
  <dc:title>Voice AI Assistant Blueprint</dc:title>
</cp:coreProperties>
</file>