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Canva Sans Bold" charset="1" panose="020B0803030501040103"/>
      <p:regular r:id="rId15"/>
    </p:embeddedFont>
    <p:embeddedFont>
      <p:font typeface="Canva Sans" charset="1" panose="020B0503030501040103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27" y="0"/>
            <a:ext cx="18260947" cy="10287000"/>
          </a:xfrm>
          <a:custGeom>
            <a:avLst/>
            <a:gdLst/>
            <a:ahLst/>
            <a:cxnLst/>
            <a:rect r="r" b="b" t="t" l="l"/>
            <a:pathLst>
              <a:path h="10287000" w="18260947">
                <a:moveTo>
                  <a:pt x="0" y="0"/>
                </a:moveTo>
                <a:lnTo>
                  <a:pt x="18260946" y="0"/>
                </a:lnTo>
                <a:lnTo>
                  <a:pt x="182609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028700"/>
            <a:ext cx="5151300" cy="1713134"/>
          </a:xfrm>
          <a:custGeom>
            <a:avLst/>
            <a:gdLst/>
            <a:ahLst/>
            <a:cxnLst/>
            <a:rect r="r" b="b" t="t" l="l"/>
            <a:pathLst>
              <a:path h="1713134" w="5151300">
                <a:moveTo>
                  <a:pt x="0" y="0"/>
                </a:moveTo>
                <a:lnTo>
                  <a:pt x="5151300" y="0"/>
                </a:lnTo>
                <a:lnTo>
                  <a:pt x="5151300" y="1713134"/>
                </a:lnTo>
                <a:lnTo>
                  <a:pt x="0" y="17131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882643"/>
            <a:ext cx="16230600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Support </a:t>
            </a:r>
            <a:r>
              <a:rPr lang="en-US" b="true" sz="60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Assistant </a:t>
            </a:r>
          </a:p>
          <a:p>
            <a:pPr algn="ctr">
              <a:lnSpc>
                <a:spcPts val="8400"/>
              </a:lnSpc>
            </a:pPr>
            <a:r>
              <a:rPr lang="en-US" b="true" sz="60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Template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7159243"/>
            <a:ext cx="1623060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7AB5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Automation Workflow Guide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77670" y="1583101"/>
            <a:ext cx="1628163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</a:t>
            </a: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 This Template Covers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5143689" y="3331794"/>
            <a:ext cx="12115611" cy="4949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–Full workflow structure</a:t>
            </a:r>
          </a:p>
          <a:p>
            <a:pPr algn="just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–Routing logic</a:t>
            </a:r>
          </a:p>
          <a:p>
            <a:pPr algn="just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AI processing rules</a:t>
            </a:r>
          </a:p>
          <a:p>
            <a:pPr algn="just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–Customer reply + escalation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28700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80106" y="1493394"/>
            <a:ext cx="16179194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Workflow</a:t>
            </a: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Overview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941689" y="3286151"/>
            <a:ext cx="12317611" cy="368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–Customer submits form</a:t>
            </a:r>
          </a:p>
          <a:p>
            <a:pPr algn="l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AI evaluates the question</a:t>
            </a:r>
          </a:p>
          <a:p>
            <a:pPr algn="l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–Automatic reply or escalation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732612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Customer</a:t>
            </a: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Input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226809" y="3740150"/>
            <a:ext cx="12032491" cy="2416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–Google Form fiel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ds:</a:t>
            </a:r>
          </a:p>
          <a:p>
            <a:pPr algn="just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–Name, Email, Question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471008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AI Processing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349479" y="3313112"/>
            <a:ext cx="12909821" cy="368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–ChatGPT checks F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AQ</a:t>
            </a:r>
          </a:p>
          <a:p>
            <a:pPr algn="l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–Generates anwser if known</a:t>
            </a:r>
          </a:p>
          <a:p>
            <a:pPr algn="l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–Returns “NOT_FOUND” if unknown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787496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Rout</a:t>
            </a: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ing Logic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650092" y="4121150"/>
            <a:ext cx="12609208" cy="193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–Route 1: Sen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 reply to customer</a:t>
            </a:r>
          </a:p>
          <a:p>
            <a:pPr algn="l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–Route 2: Escalate to the team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614922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Customer</a:t>
            </a: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Reply Template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461201" y="3433127"/>
            <a:ext cx="12798099" cy="368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–Friendly greeting</a:t>
            </a:r>
          </a:p>
          <a:p>
            <a:pPr algn="just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Answer from FAQ</a:t>
            </a:r>
          </a:p>
          <a:p>
            <a:pPr algn="just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–Optional helpful link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104026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10" y="0"/>
                </a:lnTo>
                <a:lnTo>
                  <a:pt x="1365410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578943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Escal</a:t>
            </a: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ation Email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502665" y="3123493"/>
            <a:ext cx="13756635" cy="3805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99"/>
              </a:lnSpc>
            </a:pPr>
            <a:r>
              <a:rPr lang="en-US" sz="5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–Inclu</a:t>
            </a:r>
            <a:r>
              <a:rPr lang="en-US" sz="5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 customer info (Name &amp; Email)</a:t>
            </a:r>
          </a:p>
          <a:p>
            <a:pPr algn="l">
              <a:lnSpc>
                <a:spcPts val="10399"/>
              </a:lnSpc>
            </a:pPr>
            <a:r>
              <a:rPr lang="en-US" sz="5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–Original question</a:t>
            </a:r>
          </a:p>
          <a:p>
            <a:pPr algn="l">
              <a:lnSpc>
                <a:spcPts val="10399"/>
              </a:lnSpc>
            </a:pPr>
            <a:r>
              <a:rPr lang="en-US" sz="5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–Send email to Team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7892891"/>
            <a:ext cx="1365409" cy="1365409"/>
          </a:xfrm>
          <a:custGeom>
            <a:avLst/>
            <a:gdLst/>
            <a:ahLst/>
            <a:cxnLst/>
            <a:rect r="r" b="b" t="t" l="l"/>
            <a:pathLst>
              <a:path h="1365409" w="1365409">
                <a:moveTo>
                  <a:pt x="0" y="0"/>
                </a:moveTo>
                <a:lnTo>
                  <a:pt x="1365409" y="0"/>
                </a:lnTo>
                <a:lnTo>
                  <a:pt x="1365409" y="1365409"/>
                </a:lnTo>
                <a:lnTo>
                  <a:pt x="0" y="136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578943"/>
            <a:ext cx="162306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Improvement</a:t>
            </a: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Checklist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978946" y="3441700"/>
            <a:ext cx="13280354" cy="368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–Up</a:t>
            </a: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date FAQ regularly</a:t>
            </a:r>
          </a:p>
          <a:p>
            <a:pPr algn="l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–Review escalated queries</a:t>
            </a:r>
          </a:p>
          <a:p>
            <a:pPr algn="l">
              <a:lnSpc>
                <a:spcPts val="10000"/>
              </a:lnSpc>
            </a:pPr>
            <a:r>
              <a:rPr lang="en-US" sz="5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–Refine automation prompt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DAG4-8GWFPk</dc:identifier>
  <dcterms:modified xsi:type="dcterms:W3CDTF">2011-08-01T06:04:30Z</dcterms:modified>
  <cp:revision>1</cp:revision>
  <dc:title>Support Assistant Template</dc:title>
</cp:coreProperties>
</file>